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552"/>
    <p:restoredTop sz="94595"/>
  </p:normalViewPr>
  <p:slideViewPr>
    <p:cSldViewPr snapToGrid="0" snapToObjects="1">
      <p:cViewPr varScale="1">
        <p:scale>
          <a:sx n="25" d="100"/>
          <a:sy n="25" d="100"/>
        </p:scale>
        <p:origin x="192" y="1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1896CB-5EFF-5146-BE40-C8167C0251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4D868C4-C57B-844F-B599-8CE5EA4ECA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386E264-93EB-AD45-B774-CE767D792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25EBF-E54D-7F46-94ED-2B4BC53A905A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6D24FDE-1E46-C049-B80F-DA8A2726A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F2061C9-2CD9-7F4D-A927-6B867E2E2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BF15E-6750-EE4A-AC8C-449599210F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5177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398285-7F86-8145-84D4-700F46AA4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46398AA-B607-CB45-9767-D6755E496E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319FA80-00A9-5B4F-BBC9-70B01BB7D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25EBF-E54D-7F46-94ED-2B4BC53A905A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D6237E6-D0A6-7843-8974-E8FDF2F7B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F8294D-07CC-F24C-874E-7385BB3E1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BF15E-6750-EE4A-AC8C-449599210F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8807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BB5B729-781C-A94B-AC17-EB3D1DE67D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35D90C3-1211-EA4F-9409-8C45B30FD7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9597C0-55B8-D44B-8B1F-05B4DCCBD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25EBF-E54D-7F46-94ED-2B4BC53A905A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CBB2D82-0F05-2749-A133-83E5A0CEE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2FF2D3A-93DB-574D-97F2-8354BB1B5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BF15E-6750-EE4A-AC8C-449599210F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0486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9FBCB6-9339-2C40-A94A-F4BE7C745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464FEAC-60A8-ED45-8ACD-2B7038D4CC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3A7970-8CE0-284F-A2EE-17A389B73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25EBF-E54D-7F46-94ED-2B4BC53A905A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BCAE5F0-09D7-994F-8EEE-B4056EA8E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6DEB99A-63FD-A34F-847E-6457DBDB0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BF15E-6750-EE4A-AC8C-449599210F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92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3B59D1-E8C9-3A4D-99CA-109965AF4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5204386-7DCF-FB48-A436-C52949863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4416D10-07E8-0E45-8F84-BB59EC7AE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25EBF-E54D-7F46-94ED-2B4BC53A905A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5BB019C-5A17-8E42-A1CD-73D091096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8FA36B2-4E50-8B45-AD47-113C99336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BF15E-6750-EE4A-AC8C-449599210F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1776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5CD95F-53F7-2D4D-83D8-34E61F3A5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D76A84-B32D-D446-B8D7-855EF30476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C4E16F7-9975-834A-AEAC-81DC7E510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D991235-90EB-524B-9C0D-E32262884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25EBF-E54D-7F46-94ED-2B4BC53A905A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D1CD2C9-089B-2245-AD40-591D3DC42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CDD1BED-0DF3-0443-B18E-64DF31571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BF15E-6750-EE4A-AC8C-449599210F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1431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84EC4E-EEA9-BC4F-ADAB-AAB0036A0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67CE219-8B70-9F41-9ABF-91F580295C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1E12F32-3B97-E44F-B991-A693BC232E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C521832-C85B-0540-BE63-F609834000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1AA15F6-CFD7-0E46-95A1-27EA430759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E9CBFED-A0B4-604F-BD95-C4D43242A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25EBF-E54D-7F46-94ED-2B4BC53A905A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F026D68-A1FA-2145-8438-0C976F970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A5982AF-0F8C-B74B-90A4-C60094CED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BF15E-6750-EE4A-AC8C-449599210F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7471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7B3799-9E43-5545-BAC6-4224DD29C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CB2992D-0DD9-3646-A408-36FEBC894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25EBF-E54D-7F46-94ED-2B4BC53A905A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2053C0E-B76E-054C-BE63-52F06608C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DF5BEC5-B2E3-4541-9E3D-D814745F1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BF15E-6750-EE4A-AC8C-449599210F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3895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E76FDB7-9688-3248-9224-5C83D3ADB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25EBF-E54D-7F46-94ED-2B4BC53A905A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06C58CC-ED7B-A94C-9850-1C940535A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F1EBB56-FC6B-DE43-BED3-D71BB8968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BF15E-6750-EE4A-AC8C-449599210F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2856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3EBD49-78D7-9D4B-A482-41295161E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9A1A150-182A-C349-9EE5-83855021F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C10E4AD-58DA-8547-BCB4-A6DDA7E260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7BEE847-B070-8445-9C5E-C79CE05B2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25EBF-E54D-7F46-94ED-2B4BC53A905A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890C1FF-B085-0B42-A313-E51EE4F73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6AC4EEF-BF98-CD43-AAB9-D8025D66F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BF15E-6750-EE4A-AC8C-449599210F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6220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CEF7D9-C9A7-AD48-B5EB-CDEDB3967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256B63F-F566-8241-9F85-ED9B5615CF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B9F304E-56A0-864A-A7C1-6124A8243C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30169B0-903A-A240-BCBC-376918CEE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25EBF-E54D-7F46-94ED-2B4BC53A905A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878857E-DC4F-6247-B543-C54B55187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D811A63-B98D-4749-A712-DA2B33E00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BF15E-6750-EE4A-AC8C-449599210F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3710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AA6B9E-34F8-E547-9F86-B84853C7A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3FB74E1-976C-8B4B-9810-4D0F713D7E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DEBA19-D4C3-784D-9EA1-B574E730B6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25EBF-E54D-7F46-94ED-2B4BC53A905A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DD77C4-9F48-E547-A68F-44635B1F23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8B7646F-1EBF-784C-A898-E459F27C08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CBF15E-6750-EE4A-AC8C-449599210F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2968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D8386171-E87D-46AB-8718-4CE2A8874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6">
            <a:extLst>
              <a:ext uri="{FF2B5EF4-FFF2-40B4-BE49-F238E27FC236}">
                <a16:creationId xmlns:a16="http://schemas.microsoft.com/office/drawing/2014/main" id="{207CB456-8849-413C-8210-B663779A32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640080"/>
            <a:ext cx="10920415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513936D-D1EB-4E42-A97F-942BA1F3D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8024" y="960109"/>
            <a:ext cx="10277856" cy="4937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F3FEC4-2B39-8842-AB02-1BDFA6587B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76363"/>
            <a:ext cx="9144000" cy="2521594"/>
          </a:xfrm>
        </p:spPr>
        <p:txBody>
          <a:bodyPr>
            <a:normAutofit/>
          </a:bodyPr>
          <a:lstStyle/>
          <a:p>
            <a:r>
              <a:rPr lang="ru-RU" sz="7000"/>
              <a:t>Отчет по лабораторная работа №1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8D80C6D-ED0C-624B-A58F-157A096900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7728"/>
            <a:ext cx="9144000" cy="944339"/>
          </a:xfrm>
        </p:spPr>
        <p:txBody>
          <a:bodyPr>
            <a:normAutofit/>
          </a:bodyPr>
          <a:lstStyle/>
          <a:p>
            <a:r>
              <a:rPr lang="ru-RU"/>
              <a:t>Горпинич Елена Михайловна </a:t>
            </a:r>
          </a:p>
          <a:p>
            <a:endParaRPr lang="ru-RU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FA75EE9-0DE4-4982-A870-290AD61EA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52800" y="4479276"/>
            <a:ext cx="54864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3921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D4E4EC-96C0-4D47-9890-D361E2472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300">
                <a:solidFill>
                  <a:srgbClr val="2C2C2C"/>
                </a:solidFill>
              </a:rPr>
              <a:t>Установка виртуальной машины (UTM)</a:t>
            </a:r>
          </a:p>
        </p:txBody>
      </p:sp>
      <p:sp>
        <p:nvSpPr>
          <p:cNvPr id="16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5C7B2FE-1EDE-C943-A427-352AD2B56A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361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470917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6B0E7E-84A2-9C41-80E8-458C53D47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300">
                <a:solidFill>
                  <a:srgbClr val="2C2C2C"/>
                </a:solidFill>
              </a:rPr>
              <a:t>Загрузка дистрибутива Ubuntu 20.04</a:t>
            </a:r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1C9478F5-C38A-BA43-8193-BCFEC237B2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539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953521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C0768C-34CF-6B4A-8DA5-9D49E3EDA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Создание виртуальной машины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528EA83-D9AC-A041-A0EB-04ABEF1715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EDE0A3C-EA6D-E24A-974A-3CEAFC48C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84043"/>
            <a:ext cx="10515600" cy="5234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933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AF5CA7-5A40-3647-881B-07C2945EA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400" y="640081"/>
            <a:ext cx="3398518" cy="52553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Настройка виртуальной машины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FA8EA49-487B-4E62-AC3C-3D4A96EF0A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F3C8D54F-CA08-42F3-9924-FBA3CB680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208" y="484632"/>
            <a:ext cx="6594522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D03F8FCB-EC11-174F-94EA-E704495820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35" b="-1"/>
          <a:stretch/>
        </p:blipFill>
        <p:spPr>
          <a:xfrm>
            <a:off x="951882" y="965595"/>
            <a:ext cx="5632217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297798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1743383-0CA6-1E48-AF3C-FBFCE2FC1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50" y="1844675"/>
            <a:ext cx="3975100" cy="444976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C0F5BF3-CE37-A949-AECD-E0251455A6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9225" y="1844675"/>
            <a:ext cx="5770563" cy="444976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CBF0B7-9D22-3E4A-87A8-79428BA47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Запуск виртуальной машины</a:t>
            </a:r>
          </a:p>
        </p:txBody>
      </p:sp>
    </p:spTree>
    <p:extLst>
      <p:ext uri="{BB962C8B-B14F-4D97-AF65-F5344CB8AC3E}">
        <p14:creationId xmlns:p14="http://schemas.microsoft.com/office/powerpoint/2010/main" val="3793538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E88A012-21CA-4D96-9AAB-CA3E17869B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37C7FF-23F6-9C46-B832-F4D274CA7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3111" y="640081"/>
            <a:ext cx="5138808" cy="359276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100"/>
              <a:t>Установка имени пользователя и названия хоста </a:t>
            </a:r>
            <a:br>
              <a:rPr lang="en-US" sz="5100"/>
            </a:br>
            <a:endParaRPr lang="en-US" sz="510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0181EEC0-30CC-A047-9A30-BF2898F87D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33" r="-1" b="-1"/>
          <a:stretch/>
        </p:blipFill>
        <p:spPr>
          <a:xfrm>
            <a:off x="-1" y="891540"/>
            <a:ext cx="5776079" cy="5071110"/>
          </a:xfrm>
          <a:prstGeom prst="rect">
            <a:avLst/>
          </a:prstGeom>
          <a:effectLst>
            <a:outerShdw blurRad="406400" dist="317500" dir="5400000" sx="89000" sy="89000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01469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F73087A7-7C07-4D48-BF2D-7967ED324E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6163" y="2166938"/>
            <a:ext cx="5437188" cy="34575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2659CE3-9F59-3E4E-AF12-7E6AEBB8E2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1613" y="2166938"/>
            <a:ext cx="4595813" cy="345757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5E963D-0290-F547-878A-F2B8423D2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ru-RU" sz="3200">
                <a:solidFill>
                  <a:schemeClr val="bg1"/>
                </a:solidFill>
              </a:rPr>
              <a:t>Выполнение домашнего задания</a:t>
            </a:r>
          </a:p>
        </p:txBody>
      </p:sp>
    </p:spTree>
    <p:extLst>
      <p:ext uri="{BB962C8B-B14F-4D97-AF65-F5344CB8AC3E}">
        <p14:creationId xmlns:p14="http://schemas.microsoft.com/office/powerpoint/2010/main" val="808018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5E963D-0290-F547-878A-F2B8423D2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Выполнение домашнего задания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A28EFB9-07F6-214C-B28F-C14250F8B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742" y="1675227"/>
            <a:ext cx="920251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46647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41</Words>
  <Application>Microsoft Macintosh PowerPoint</Application>
  <PresentationFormat>Широкоэкранный</PresentationFormat>
  <Paragraphs>10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Отчет по лабораторная работа №1</vt:lpstr>
      <vt:lpstr>Установка виртуальной машины (UTM)</vt:lpstr>
      <vt:lpstr>Загрузка дистрибутива Ubuntu 20.04</vt:lpstr>
      <vt:lpstr>Создание виртуальной машины</vt:lpstr>
      <vt:lpstr>Настройка виртуальной машины </vt:lpstr>
      <vt:lpstr>Запуск виртуальной машины</vt:lpstr>
      <vt:lpstr>Установка имени пользователя и названия хоста  </vt:lpstr>
      <vt:lpstr>Выполнение домашнего задания</vt:lpstr>
      <vt:lpstr>Выполнение домашнего задания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Отчет по лабораторная работа №1</dc:title>
  <dc:creator>Горпинич Елена Михайловна</dc:creator>
  <cp:lastModifiedBy>Горпинич Елена Михайловна</cp:lastModifiedBy>
  <cp:revision>1</cp:revision>
  <dcterms:created xsi:type="dcterms:W3CDTF">2022-04-23T15:34:35Z</dcterms:created>
  <dcterms:modified xsi:type="dcterms:W3CDTF">2022-04-23T16:07:19Z</dcterms:modified>
</cp:coreProperties>
</file>

<file path=docProps/thumbnail.jpeg>
</file>